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5"/>
  </p:notesMasterIdLst>
  <p:handoutMasterIdLst>
    <p:handoutMasterId r:id="rId16"/>
  </p:handoutMasterIdLst>
  <p:sldIdLst>
    <p:sldId id="260" r:id="rId5"/>
    <p:sldId id="272" r:id="rId6"/>
    <p:sldId id="261" r:id="rId7"/>
    <p:sldId id="262" r:id="rId8"/>
    <p:sldId id="263" r:id="rId9"/>
    <p:sldId id="264" r:id="rId10"/>
    <p:sldId id="267" r:id="rId11"/>
    <p:sldId id="269" r:id="rId12"/>
    <p:sldId id="270" r:id="rId13"/>
    <p:sldId id="271" r:id="rId14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51D5E1-4BF0-4791-8600-86C535B91E60}" type="datetime1">
              <a:rPr lang="de-DE" smtClean="0"/>
              <a:t>10.06.2021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7E059-C6F6-4A5B-9D99-4845BBD8F6BE}" type="datetime1">
              <a:rPr lang="de-DE" smtClean="0"/>
              <a:pPr/>
              <a:t>10.06.2021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C3D8EAAF-4F9B-4F81-9100-9655931DFC80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322501-300C-430B-BF35-5E32F7C90762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BBE659-A035-41CB-9E9B-D725D8AD6912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FE6804-2E50-4E3A-808E-2A6E2DCB0A91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E73327-6643-48C7-9DDD-588598D58386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FBB10F-466A-4E0C-93DC-4EFAF6721AA4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B0544-3220-424C-A968-C529B4032586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5780B2-D723-4D93-AD99-224801BDA7F6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94AB91-D3CF-430B-8638-21546192039D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el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54444F-C68C-44DA-A707-6F2E0D722578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4EB6BAAF-EE9D-4C99-A31B-6FE837593C91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10.06.2021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5" name="Bild 4" descr="Luftbild von Wolkenkratzern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PMT-Gesetz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/>
                </a:solidFill>
              </a:rPr>
              <a:t>Yannick Morgenthaler</a:t>
            </a: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5453E-86C0-45B9-B6A0-5F34458EE8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JA oder NEIN?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CF1D989-1760-430C-8A9B-37FC14CAE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Du entscheidest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23237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C3A84-D607-42AC-831B-DD939833D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75A5C2-8632-48D1-915F-DF900691D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Ausgangslage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Definition</a:t>
            </a:r>
            <a:endParaRPr lang="de-CH" dirty="0"/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Was würde sich ändern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Befürworter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Gegner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Meine Meinung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Video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592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t="-9000" r="8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E6E3E-BCE1-4FF2-BFEA-71421651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Ausgangslage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C10C7E-C722-4A18-8F1C-F438F8FEE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61404" y="2902338"/>
            <a:ext cx="3398520" cy="3126987"/>
          </a:xfrm>
        </p:spPr>
        <p:txBody>
          <a:bodyPr/>
          <a:lstStyle/>
          <a:p>
            <a:r>
              <a:rPr lang="de-DE" sz="2000" dirty="0"/>
              <a:t>Polizei kann terroristische Aktivitäten nur sehr beschränkt verhindern.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452432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AA2341-E983-4D53-B045-89530A83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Definition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1C0956-462D-4277-BC12-61C669748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sz="2700" dirty="0"/>
              <a:t>Absicht die Staatliche Ordnung zu beeinflussen oder zu verändern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7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700" dirty="0"/>
              <a:t>Durchführung oder Androhung einer schweren Straftat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7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700" dirty="0"/>
              <a:t>Verbreitung von Furcht und Schrecken</a:t>
            </a:r>
          </a:p>
        </p:txBody>
      </p:sp>
    </p:spTree>
    <p:extLst>
      <p:ext uri="{BB962C8B-B14F-4D97-AF65-F5344CB8AC3E}">
        <p14:creationId xmlns:p14="http://schemas.microsoft.com/office/powerpoint/2010/main" val="1028266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7FFA58-8CE6-4E19-B903-53F3A3513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würde sich ändern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726C0-2AA3-43DD-9FC4-5CB5A810E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Kantone, Gemeinden oder der Nachrichtendienst des Bundes können </a:t>
            </a:r>
            <a:r>
              <a:rPr lang="de-DE" dirty="0" err="1"/>
              <a:t>Massnahmen</a:t>
            </a:r>
            <a:r>
              <a:rPr lang="de-DE" dirty="0"/>
              <a:t> gegen eine Person beantragen.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565261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E0A52-6EA1-4C68-93BD-BC852068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Ergreifbare </a:t>
            </a:r>
            <a:r>
              <a:rPr lang="de-DE" dirty="0" err="1"/>
              <a:t>Massnahmen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5AD5A0-0572-48A0-B55D-3C024F735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Verpflichtung zu </a:t>
            </a:r>
            <a:r>
              <a:rPr lang="de-DE" dirty="0" err="1"/>
              <a:t>regelmässigen</a:t>
            </a:r>
            <a:r>
              <a:rPr lang="de-DE" dirty="0"/>
              <a:t> Gesprächen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Kontaktverbot zu Personen die Terroristische Aktivitäten unterstützen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Ausreiseverbot aus der Schweiz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Verpflichtung sich regelmässig bei der Behörde zu melden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Verhaften von Personen ohne Schweizer Staatsangehörigkeit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Ausschaffung von Personen ohne Schweizer Staatsangehörigkeit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Hausarrest</a:t>
            </a:r>
          </a:p>
        </p:txBody>
      </p:sp>
    </p:spTree>
    <p:extLst>
      <p:ext uri="{BB962C8B-B14F-4D97-AF65-F5344CB8AC3E}">
        <p14:creationId xmlns:p14="http://schemas.microsoft.com/office/powerpoint/2010/main" val="2276471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ABB18-A91B-4380-B0CA-9D1EB540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Befürworter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557EE5-78B0-4A8B-9964-2DBA05782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de-DE" sz="2500" dirty="0"/>
              <a:t>Die Rechten</a:t>
            </a:r>
          </a:p>
          <a:p>
            <a:r>
              <a:rPr lang="de-CH" sz="2500" dirty="0"/>
              <a:t>Die Mitte</a:t>
            </a:r>
            <a:endParaRPr lang="de-DE" sz="25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D66157A-0C14-41DD-9859-66DAF4B69BFE}"/>
              </a:ext>
            </a:extLst>
          </p:cNvPr>
          <p:cNvSpPr txBox="1"/>
          <p:nvPr/>
        </p:nvSpPr>
        <p:spPr>
          <a:xfrm>
            <a:off x="754603" y="542282"/>
            <a:ext cx="59238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rgbClr val="00B0F0"/>
                </a:solidFill>
                <a:latin typeface="+mj-lt"/>
              </a:rPr>
              <a:t>Argumente der Befürworter</a:t>
            </a:r>
            <a:endParaRPr lang="de-CH" sz="40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E541068-0F9D-4022-9BC8-2BADE8F1C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316" y="1930277"/>
            <a:ext cx="6560852" cy="285328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900" dirty="0"/>
              <a:t> Aktuelle </a:t>
            </a:r>
            <a:r>
              <a:rPr lang="de-DE" sz="2900" dirty="0" err="1"/>
              <a:t>Massnahmen</a:t>
            </a:r>
            <a:r>
              <a:rPr lang="de-DE" sz="2900" dirty="0"/>
              <a:t> reichen nicht aus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9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900" dirty="0"/>
              <a:t> Jede Person wird einzeln geprüft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9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900" dirty="0"/>
              <a:t> Diese </a:t>
            </a:r>
            <a:r>
              <a:rPr lang="de-DE" sz="2900" dirty="0" err="1"/>
              <a:t>Massnahmen</a:t>
            </a:r>
            <a:r>
              <a:rPr lang="de-DE" sz="2900" dirty="0"/>
              <a:t> </a:t>
            </a:r>
            <a:r>
              <a:rPr lang="de-DE" sz="2900" dirty="0" err="1"/>
              <a:t>schliessen</a:t>
            </a:r>
            <a:r>
              <a:rPr lang="de-DE" sz="2900" dirty="0"/>
              <a:t> eine Lücke</a:t>
            </a:r>
            <a:endParaRPr lang="de-CH" sz="2900" dirty="0"/>
          </a:p>
        </p:txBody>
      </p:sp>
    </p:spTree>
    <p:extLst>
      <p:ext uri="{BB962C8B-B14F-4D97-AF65-F5344CB8AC3E}">
        <p14:creationId xmlns:p14="http://schemas.microsoft.com/office/powerpoint/2010/main" val="1323435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ABB18-A91B-4380-B0CA-9D1EB540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Gegner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557EE5-78B0-4A8B-9964-2DBA05782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de-DE" sz="2500" dirty="0"/>
              <a:t>Die Linken</a:t>
            </a:r>
          </a:p>
          <a:p>
            <a:r>
              <a:rPr lang="de-DE" sz="2500" dirty="0"/>
              <a:t>Die Grünen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D66157A-0C14-41DD-9859-66DAF4B69BFE}"/>
              </a:ext>
            </a:extLst>
          </p:cNvPr>
          <p:cNvSpPr txBox="1"/>
          <p:nvPr/>
        </p:nvSpPr>
        <p:spPr>
          <a:xfrm>
            <a:off x="754603" y="542282"/>
            <a:ext cx="49232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rgbClr val="00B0F0"/>
                </a:solidFill>
                <a:latin typeface="+mj-lt"/>
              </a:rPr>
              <a:t>Argumente der Gegner</a:t>
            </a:r>
            <a:endParaRPr lang="de-CH" sz="4000" dirty="0">
              <a:solidFill>
                <a:srgbClr val="00B0F0"/>
              </a:solidFill>
              <a:latin typeface="+mj-lt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E541068-0F9D-4022-9BC8-2BADE8F1C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498" y="1931337"/>
            <a:ext cx="6560852" cy="413211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000" dirty="0"/>
              <a:t> Die Definition der Terroristischen Aktivitäten ist zu breit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de-CH" sz="2000" dirty="0"/>
              <a:t> 12 Jährige können von den Massnahmen ebenfalls betroffen sein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 dirty="0"/>
              <a:t> Verstösst gegen die internationalen Kinder- und Menschenrechte</a:t>
            </a:r>
          </a:p>
          <a:p>
            <a:pPr>
              <a:buFont typeface="Arial" panose="020B0604020202020204" pitchFamily="34" charset="0"/>
              <a:buChar char="•"/>
            </a:pPr>
            <a:endParaRPr lang="de-CH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de-CH" sz="2000" dirty="0"/>
              <a:t> Unschuld kann nur Schwer bewiesen werden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sz="2000" dirty="0"/>
              <a:t> Schuld kann einfach zugewiesen werden</a:t>
            </a:r>
          </a:p>
        </p:txBody>
      </p:sp>
    </p:spTree>
    <p:extLst>
      <p:ext uri="{BB962C8B-B14F-4D97-AF65-F5344CB8AC3E}">
        <p14:creationId xmlns:p14="http://schemas.microsoft.com/office/powerpoint/2010/main" val="3422763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21BEC6-8149-468F-BF56-F4D9D4CCF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Meine Meinung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DC370F-3865-45A7-BCF5-E098679A2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Absolute Willkür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Absolute Polizeiliche Kontrolle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Grober eingriff in die Persönliche Freiheit</a:t>
            </a:r>
          </a:p>
        </p:txBody>
      </p:sp>
    </p:spTree>
    <p:extLst>
      <p:ext uri="{BB962C8B-B14F-4D97-AF65-F5344CB8AC3E}">
        <p14:creationId xmlns:p14="http://schemas.microsoft.com/office/powerpoint/2010/main" val="20562744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64_TF22529792.potx" id="{58A5A59E-FA99-430A-BCC6-5FFC12478F7F}" vid="{32600523-4E10-4C64-861C-23E9607D609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Metropolitantes Design</Template>
  <TotalTime>0</TotalTime>
  <Words>215</Words>
  <Application>Microsoft Office PowerPoint</Application>
  <PresentationFormat>Breitbild</PresentationFormat>
  <Paragraphs>55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Metropolitan</vt:lpstr>
      <vt:lpstr>PMT-Gesetz</vt:lpstr>
      <vt:lpstr>Inhalt</vt:lpstr>
      <vt:lpstr>Ausgangslage</vt:lpstr>
      <vt:lpstr>Definition</vt:lpstr>
      <vt:lpstr>Was würde sich ändern</vt:lpstr>
      <vt:lpstr>Ergreifbare Massnahmen</vt:lpstr>
      <vt:lpstr>Befürworter</vt:lpstr>
      <vt:lpstr>Gegner</vt:lpstr>
      <vt:lpstr>Meine Meinung</vt:lpstr>
      <vt:lpstr>JA oder NEIN?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PMT-Gesetz</dc:title>
  <dc:creator>Yannick Morgenthaler</dc:creator>
  <cp:lastModifiedBy>Yannick Morgenthaler</cp:lastModifiedBy>
  <cp:revision>12</cp:revision>
  <dcterms:created xsi:type="dcterms:W3CDTF">2021-06-09T18:49:30Z</dcterms:created>
  <dcterms:modified xsi:type="dcterms:W3CDTF">2021-06-10T10:45:58Z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